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2" r:id="rId4"/>
    <p:sldId id="261" r:id="rId5"/>
    <p:sldId id="272" r:id="rId6"/>
    <p:sldId id="267" r:id="rId7"/>
    <p:sldId id="260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7BA7-6EF1-42E6-9DB9-219AB025F20C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78F4-473C-4BFE-94BB-57FF89FED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CD4A5-3918-4E60-ABA4-1FEC73987C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35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CD4A5-3918-4E60-ABA4-1FEC73987C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774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CD4A5-3918-4E60-ABA4-1FEC73987C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0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CD4A5-3918-4E60-ABA4-1FEC73987C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22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CD4A5-3918-4E60-ABA4-1FEC73987C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6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updatestar.com/ru/detail/mgrade-&#1084;&#1077;&#1090;&#1086;&#1076;&#1080;&#1082;&#1072;-&#1086;&#1094;&#1077;&#1085;&#1082;&#1080;-&#1091;&#1088;&#1086;&#1074;&#1085;&#1103;-&#1082;&#1074;&#1072;&#1083;&#1080;&#1092;&#1080;&#1082;&#1072;&#1094;&#1080;&#1080;-&#1087;&#1077;&#1076;&#1072;&#1075;&#1086;&#1075;&#1080;&#1095;&#1077;&#1089;&#1082;&#1080;&#1093;-&#1088;&#1072;&#1073;&#1086;&#1090;&#1085;&#1080;&#1082;&#1086;&#1074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30517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внутреннего эксперта по педагогической аттестации в ИС «Электронное образование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Республике Татарстан»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5256584" cy="16561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Шайдуллина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Г.Р., старший воспитатель МБДОУ «Детский сад № 417» Кировского района г.Казани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285860"/>
            <a:ext cx="7982272" cy="10715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прикрепить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экспертное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выставить экспертную оценку  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отправить эксперту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05287"/>
            <a:ext cx="5929322" cy="47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86868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4572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Внутренний эксперт должен:</a:t>
            </a:r>
            <a:br>
              <a:rPr kumimoji="0" lang="ru-RU" sz="3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1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(заместитель директора, старший воспитатель)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5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2" t="21151" r="45024" b="23797"/>
          <a:stretch/>
        </p:blipFill>
        <p:spPr bwMode="auto">
          <a:xfrm>
            <a:off x="4067944" y="3717032"/>
            <a:ext cx="4972869" cy="286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56992"/>
            <a:ext cx="7992887" cy="295232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Экспертная группа: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внутренний эксперт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(заместитель директора, старший воспитатель…)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внешний эксперт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(независимый) из Банка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кспертов муниципального района (по должности, предмету, специализации).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476672"/>
            <a:ext cx="7992888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экспертной группы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45720" indent="0"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всестороннего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анализа результатов профессиональной деятельности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педагогического работника 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подготовка экспертного заключения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610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компетенций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Компетентность в области личностных качеств;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Компетентность в области постановки целей и задач педагогической деятельности;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Компетентность в области мотивации учебной деятельности;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Компетентность в области обеспечения информационной основы деятельности;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Компетентность в области разработки программы деятельности и принятия педагогических решений;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Компетентность в области организации учебной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Mgrade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методика оценки уровня квалификации педагогических работников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sz="2200" dirty="0" smtClean="0">
              <a:hlinkClick r:id="rId2"/>
            </a:endParaRPr>
          </a:p>
          <a:p>
            <a:pPr>
              <a:buNone/>
            </a:pPr>
            <a:endParaRPr lang="ru-RU" sz="2200" dirty="0" smtClean="0">
              <a:hlinkClick r:id="rId2"/>
            </a:endParaRPr>
          </a:p>
          <a:p>
            <a:pPr>
              <a:buNone/>
            </a:pPr>
            <a:endParaRPr lang="ru-RU" sz="2200" dirty="0" smtClean="0">
              <a:hlinkClick r:id="rId2"/>
            </a:endParaRPr>
          </a:p>
          <a:p>
            <a:pPr>
              <a:buNone/>
            </a:pPr>
            <a:r>
              <a:rPr lang="en-US" sz="2200" dirty="0" smtClean="0">
                <a:hlinkClick r:id="rId2"/>
              </a:rPr>
              <a:t>https</a:t>
            </a:r>
            <a:r>
              <a:rPr lang="en-US" sz="2200" dirty="0" smtClean="0">
                <a:hlinkClick r:id="rId2"/>
              </a:rPr>
              <a:t>://www.updatestar.com/ru/detail/mgrade-</a:t>
            </a:r>
            <a:r>
              <a:rPr lang="ru-RU" sz="2200" dirty="0" err="1" smtClean="0">
                <a:hlinkClick r:id="rId2"/>
              </a:rPr>
              <a:t>методика-оценки-уровня-квалификации-педагогических-работников</a:t>
            </a:r>
            <a:r>
              <a:rPr lang="en-US" sz="2200" dirty="0" smtClean="0">
                <a:hlinkClick r:id="rId2"/>
              </a:rPr>
              <a:t> </a:t>
            </a:r>
            <a:endParaRPr lang="ru-RU" sz="2200" dirty="0" smtClean="0"/>
          </a:p>
        </p:txBody>
      </p:sp>
      <p:pic>
        <p:nvPicPr>
          <p:cNvPr id="1026" name="Picture 2" descr="C:\Users\7\Desktop\IMG-20211026-WA0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897491" cy="342423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 rotWithShape="1">
          <a:blip r:embed="rId4" cstate="print"/>
          <a:srcRect t="2052" r="3292" b="5593"/>
          <a:stretch/>
        </p:blipFill>
        <p:spPr bwMode="auto">
          <a:xfrm>
            <a:off x="3857620" y="2500306"/>
            <a:ext cx="5286380" cy="3571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20211026_093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74752" cy="3286123"/>
          </a:xfrm>
          <a:prstGeom prst="rect">
            <a:avLst/>
          </a:prstGeom>
          <a:noFill/>
        </p:spPr>
      </p:pic>
      <p:pic>
        <p:nvPicPr>
          <p:cNvPr id="3" name="Picture 2" descr="C:\Users\7\Desktop\20211026_093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3344565"/>
            <a:ext cx="6143636" cy="3513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Экспертный лист оценки уровня квалификации педагогического работника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2" t="19690" r="14364" b="7454"/>
          <a:stretch/>
        </p:blipFill>
        <p:spPr bwMode="auto">
          <a:xfrm>
            <a:off x="611560" y="973321"/>
            <a:ext cx="7056784" cy="58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21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5" cy="129614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Экспертная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уровня выраженности каждой из компетентностей по пятибалльной шкале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844824"/>
            <a:ext cx="8136904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marL="4572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3,3 до 4,29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баллов;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4,3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5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баллов.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59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7" t="6277" r="17423" b="32455"/>
          <a:stretch/>
        </p:blipFill>
        <p:spPr bwMode="auto">
          <a:xfrm>
            <a:off x="4616134" y="3573016"/>
            <a:ext cx="4282776" cy="308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 за ознакомление с экспертным заключением в течение 3 дней после проведения экспертизы возлагается на заместителя руководителя, старшего воспитателя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(приказом ОО).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1700808"/>
            <a:ext cx="8784976" cy="47525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73" t="10210" r="3745" b="10656"/>
          <a:stretch/>
        </p:blipFill>
        <p:spPr bwMode="auto">
          <a:xfrm>
            <a:off x="323528" y="1628800"/>
            <a:ext cx="5145932" cy="39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0211025_183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753" y="3573016"/>
            <a:ext cx="7204247" cy="3284984"/>
          </a:xfrm>
          <a:prstGeom prst="rect">
            <a:avLst/>
          </a:prstGeom>
          <a:noFill/>
        </p:spPr>
      </p:pic>
      <p:pic>
        <p:nvPicPr>
          <p:cNvPr id="1027" name="Picture 3" descr="C:\Users\ACER\Desktop\20211025_185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5724128" cy="317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39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6057451</TotalTime>
  <Words>198</Words>
  <Application>Microsoft Office PowerPoint</Application>
  <PresentationFormat>Экран (4:3)</PresentationFormat>
  <Paragraphs>40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Деятельность внутреннего эксперта по педагогической аттестации в ИС «Электронное образование  в Республике Татарстан»</vt:lpstr>
      <vt:lpstr>Экспертная группа:  1. внутренний эксперт (заместитель директора, старший воспитатель…) 2. внешний эксперт (независимый) из Банка экспертов муниципального района (по должности, предмету, специализации).</vt:lpstr>
      <vt:lpstr>6 компетенций</vt:lpstr>
      <vt:lpstr>Mgrade - методика оценки уровня квалификации педагогических работников  </vt:lpstr>
      <vt:lpstr>Слайд 5</vt:lpstr>
      <vt:lpstr>Экспертный лист оценки уровня квалификации педагогического работника </vt:lpstr>
      <vt:lpstr>Экспертная оценка уровня выраженности каждой из компетентностей по пятибалльной шкале </vt:lpstr>
      <vt:lpstr> Ответственность за ознакомление с экспертным заключением в течение 3 дней после проведения экспертизы возлагается на заместителя руководителя, старшего воспитателя  (приказом ОО). </vt:lpstr>
      <vt:lpstr>Слайд 9</vt:lpstr>
      <vt:lpstr>- прикрепить экспертный лист, экспертное заключение     - выставить экспертную оценку    - отправить эксперту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внутреннего эксперта по педагогической аттестации в ИС «Электронное образование  в Республике Татарстан</dc:title>
  <dc:creator>ACER</dc:creator>
  <cp:lastModifiedBy>7</cp:lastModifiedBy>
  <cp:revision>41</cp:revision>
  <dcterms:created xsi:type="dcterms:W3CDTF">2021-10-16T05:40:08Z</dcterms:created>
  <dcterms:modified xsi:type="dcterms:W3CDTF">2021-10-27T05:25:27Z</dcterms:modified>
</cp:coreProperties>
</file>